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840" cy="56671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2023-01-04T22:10:25Z</dcterms:modified>
  <cp:revision>11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